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9" r:id="rId9"/>
    <p:sldId id="273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34C23-5D6F-457A-8BF5-03AC8662D1A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903A1-2251-4F3E-BEB2-4B16DF391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0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Западе принято делать такие календари из носочков или вязаных варежек.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903A1-2251-4F3E-BEB2-4B16DF391F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1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AB00127_sma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15" y="0"/>
            <a:ext cx="931838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6640" cy="3123779"/>
          </a:xfrm>
        </p:spPr>
        <p:txBody>
          <a:bodyPr>
            <a:normAutofit/>
          </a:bodyPr>
          <a:lstStyle/>
          <a:p>
            <a:r>
              <a:rPr lang="ru-RU" sz="2000" dirty="0"/>
              <a:t>МБДОУ Аннинский д/с ОРВ «Росток»</a:t>
            </a:r>
            <a:br>
              <a:rPr lang="ru-RU" sz="2000" dirty="0"/>
            </a:br>
            <a:r>
              <a:rPr lang="ru-RU" dirty="0" smtClean="0"/>
              <a:t>Использование календарей в детском саду как метод совместной деятельности с детьми дошкольного возраста.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Линейный календарь и </a:t>
            </a:r>
            <a:r>
              <a:rPr lang="ru-RU" dirty="0" err="1">
                <a:solidFill>
                  <a:schemeClr val="tx1"/>
                </a:solidFill>
              </a:rPr>
              <a:t>а</a:t>
            </a:r>
            <a:r>
              <a:rPr lang="ru-RU" dirty="0" err="1" smtClean="0">
                <a:solidFill>
                  <a:schemeClr val="tx1"/>
                </a:solidFill>
              </a:rPr>
              <a:t>двент</a:t>
            </a:r>
            <a:r>
              <a:rPr lang="ru-RU" dirty="0" smtClean="0">
                <a:solidFill>
                  <a:schemeClr val="tx1"/>
                </a:solidFill>
              </a:rPr>
              <a:t>- календарь.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			Подготовила: Воспитатель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КК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	                                                        Рязанова Н. А.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Анна, 2020 </a:t>
            </a:r>
            <a:r>
              <a:rPr lang="ru-RU" sz="2000" dirty="0" smtClean="0">
                <a:solidFill>
                  <a:schemeClr val="tx1"/>
                </a:solidFill>
              </a:rPr>
              <a:t>г.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8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899592" y="980728"/>
            <a:ext cx="7272808" cy="352839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4533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Линейный календарь</a:t>
            </a:r>
            <a:endParaRPr lang="ru-RU" dirty="0"/>
          </a:p>
        </p:txBody>
      </p:sp>
      <p:pic>
        <p:nvPicPr>
          <p:cNvPr id="2053" name="Picture 5" descr="C:\Users\Admin\Desktop\5 гр\IMG_20201120_1408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59"/>
            <a:ext cx="6840759" cy="31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5 гр\IMG_20201120_140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3096344" cy="17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5 гр\IMG_20201120_132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7" y="4581128"/>
            <a:ext cx="487091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3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</a:t>
            </a:r>
            <a:r>
              <a:rPr lang="ru-RU" dirty="0" err="1" smtClean="0"/>
              <a:t>Адвента</a:t>
            </a:r>
            <a:endParaRPr lang="ru-RU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83" y="1529317"/>
            <a:ext cx="649900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34" y="2708920"/>
            <a:ext cx="5466268" cy="30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11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Временной отрезок календаря.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Адвент</a:t>
            </a:r>
            <a:r>
              <a:rPr lang="ru-RU" dirty="0"/>
              <a:t>-календарь –это календарь, состоящий из тематических дней, заканчивающихся итоговым мероприятием.</a:t>
            </a:r>
          </a:p>
          <a:p>
            <a:r>
              <a:rPr lang="ru-RU" dirty="0"/>
              <a:t>Число дней календаря зависит от периода реализации темы, и составляют от недели до месяца. Дети ежедневно снимают по одному элементу, тем самым уменьшая количество дней оставшихся до мероприятия. Прежде чем выбрать карточку с символом мы выслушиваем предложение </a:t>
            </a:r>
            <a:r>
              <a:rPr lang="ru-RU" dirty="0" smtClean="0"/>
              <a:t>детей.</a:t>
            </a:r>
            <a:endParaRPr lang="ru-RU" dirty="0"/>
          </a:p>
          <a:p>
            <a:r>
              <a:rPr lang="ru-RU" dirty="0"/>
              <a:t>Вы выбираете количество дней, которое будете отсчитывать до наступления события. Это может быть месяц, может быть неделя, а может и 3 дня.</a:t>
            </a:r>
          </a:p>
          <a:p>
            <a:r>
              <a:rPr lang="ru-RU" dirty="0"/>
              <a:t>С наступившим числом с другой стороны этой карточки, находят задания либо сюрприз-задания. Задания могут быть как составляющая часть расписания организованной образовательной деятельности, так и </a:t>
            </a:r>
            <a:r>
              <a:rPr lang="ru-RU" b="1" dirty="0"/>
              <a:t>игровых заданий</a:t>
            </a:r>
            <a:r>
              <a:rPr lang="ru-RU" dirty="0"/>
              <a:t>, выполняемых в режимные моменты совместной деятельности педагогов с детьми или самостоятельно. </a:t>
            </a:r>
          </a:p>
        </p:txBody>
      </p:sp>
    </p:spTree>
    <p:extLst>
      <p:ext uri="{BB962C8B-B14F-4D97-AF65-F5344CB8AC3E}">
        <p14:creationId xmlns:p14="http://schemas.microsoft.com/office/powerpoint/2010/main" val="4552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календарей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554185" cy="4525963"/>
          </a:xfrm>
        </p:spPr>
      </p:pic>
      <p:pic>
        <p:nvPicPr>
          <p:cNvPr id="4099" name="Picture 3" descr="C:\Users\Admin\Downloads\palochk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6200"/>
            <a:ext cx="4759049" cy="44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различных материалов.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58925"/>
            <a:ext cx="3776700" cy="2663310"/>
          </a:xfrm>
        </p:spPr>
      </p:pic>
      <p:pic>
        <p:nvPicPr>
          <p:cNvPr id="5124" name="Picture 4" descr="C:\Users\Admin\Downloads\rabo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8925"/>
            <a:ext cx="3351788" cy="28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3konver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" y="1124744"/>
            <a:ext cx="3416080" cy="223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021894" cy="223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70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календарей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34601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C:\Users\Admin\Downloads\задания-для-адвент-календаря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10807"/>
            <a:ext cx="52553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0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Разнообразие календарей</a:t>
            </a:r>
            <a:endParaRPr lang="ru-RU" dirty="0"/>
          </a:p>
        </p:txBody>
      </p:sp>
      <p:pic>
        <p:nvPicPr>
          <p:cNvPr id="12290" name="Picture 2" descr="C:\Users\Admin\Downloads\igra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98" y="3356992"/>
            <a:ext cx="4073055" cy="31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982648" cy="302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17" y="1124744"/>
            <a:ext cx="14113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03494"/>
            <a:ext cx="3067914" cy="22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1907"/>
            <a:ext cx="2580418" cy="217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в группе.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35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164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Аннинский д/с ОРВ «Росток» Использование календарей в детском саду как метод совместной деятельности с детьми дошкольного возраста.</vt:lpstr>
      <vt:lpstr>Линейный календарь</vt:lpstr>
      <vt:lpstr>Календарь Адвента</vt:lpstr>
      <vt:lpstr>Временной отрезок календаря.</vt:lpstr>
      <vt:lpstr>Виды календарей</vt:lpstr>
      <vt:lpstr>Из различных материалов.</vt:lpstr>
      <vt:lpstr>Задания для календарей</vt:lpstr>
      <vt:lpstr>Разнообразие календарей</vt:lpstr>
      <vt:lpstr>Календарь в группе.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календарей в детском саду.</dc:title>
  <dc:creator>Admin</dc:creator>
  <cp:lastModifiedBy>Admin</cp:lastModifiedBy>
  <cp:revision>11</cp:revision>
  <dcterms:created xsi:type="dcterms:W3CDTF">2020-11-23T03:14:49Z</dcterms:created>
  <dcterms:modified xsi:type="dcterms:W3CDTF">2001-12-31T22:17:24Z</dcterms:modified>
</cp:coreProperties>
</file>